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5"/>
  </p:notesMasterIdLst>
  <p:handoutMasterIdLst>
    <p:handoutMasterId r:id="rId36"/>
  </p:handoutMasterIdLst>
  <p:sldIdLst>
    <p:sldId id="782" r:id="rId2"/>
    <p:sldId id="783" r:id="rId3"/>
    <p:sldId id="1033" r:id="rId4"/>
    <p:sldId id="1062" r:id="rId5"/>
    <p:sldId id="1063" r:id="rId6"/>
    <p:sldId id="1090" r:id="rId7"/>
    <p:sldId id="1091" r:id="rId8"/>
    <p:sldId id="1092" r:id="rId9"/>
    <p:sldId id="1093" r:id="rId10"/>
    <p:sldId id="1094" r:id="rId11"/>
    <p:sldId id="1095" r:id="rId12"/>
    <p:sldId id="1096" r:id="rId13"/>
    <p:sldId id="1097" r:id="rId14"/>
    <p:sldId id="1082" r:id="rId15"/>
    <p:sldId id="1083" r:id="rId16"/>
    <p:sldId id="1084" r:id="rId17"/>
    <p:sldId id="1085" r:id="rId18"/>
    <p:sldId id="1086" r:id="rId19"/>
    <p:sldId id="1087" r:id="rId20"/>
    <p:sldId id="1088" r:id="rId21"/>
    <p:sldId id="1089" r:id="rId22"/>
    <p:sldId id="1064" r:id="rId23"/>
    <p:sldId id="1098" r:id="rId24"/>
    <p:sldId id="1099" r:id="rId25"/>
    <p:sldId id="1102" r:id="rId26"/>
    <p:sldId id="1101" r:id="rId27"/>
    <p:sldId id="1065" r:id="rId28"/>
    <p:sldId id="1066" r:id="rId29"/>
    <p:sldId id="1067" r:id="rId30"/>
    <p:sldId id="1068" r:id="rId31"/>
    <p:sldId id="929" r:id="rId32"/>
    <p:sldId id="1034" r:id="rId33"/>
    <p:sldId id="1069" r:id="rId34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9999"/>
    <a:srgbClr val="FF0000"/>
    <a:srgbClr val="FF3399"/>
    <a:srgbClr val="FF9900"/>
    <a:srgbClr val="FFFF00"/>
    <a:srgbClr val="BCE292"/>
    <a:srgbClr val="CCECFF"/>
    <a:srgbClr val="FFFFCC"/>
    <a:srgbClr val="FF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9" autoAdjust="0"/>
    <p:restoredTop sz="96686" autoAdjust="0"/>
  </p:normalViewPr>
  <p:slideViewPr>
    <p:cSldViewPr>
      <p:cViewPr>
        <p:scale>
          <a:sx n="100" d="100"/>
          <a:sy n="100" d="100"/>
        </p:scale>
        <p:origin x="-756" y="-492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6908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12993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16.jpeg"/><Relationship Id="rId4" Type="http://schemas.openxmlformats.org/officeDocument/2006/relationships/image" Target="../media/image8.jpe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8.jpeg"/><Relationship Id="rId4" Type="http://schemas.openxmlformats.org/officeDocument/2006/relationships/image" Target="../media/image10.png"/><Relationship Id="rId9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365246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2021.1.12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2021.1.21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252650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/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뺄셈을 해 볼까요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suh_0201_03_0006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0006_201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" name="TextBox 55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울타리 안에 있는 얼룩말은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" name="TextBox 23"/>
          <p:cNvSpPr txBox="1"/>
          <p:nvPr/>
        </p:nvSpPr>
        <p:spPr>
          <a:xfrm>
            <a:off x="333064" y="1412776"/>
            <a:ext cx="6539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모형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개에서 일 모형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뺄 수 있나요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어떻게 하면 될 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까요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24" y="2207810"/>
            <a:ext cx="3004465" cy="198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580830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4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677" y="2612866"/>
            <a:ext cx="2407762" cy="123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6" descr="C:\Users\강신아\Desktop\SB캡쳐\이미지 8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80" y="2402832"/>
            <a:ext cx="283582" cy="25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 bwMode="auto">
          <a:xfrm>
            <a:off x="647564" y="4617132"/>
            <a:ext cx="5823112" cy="66025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뺄 수 없습니다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십 모형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개를 일 모형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개로 바꾼 후 빼면 됩니다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8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214" y="4803413"/>
            <a:ext cx="370447" cy="33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39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0006_201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" name="TextBox 55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울타리 안에 있는 얼룩말은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" name="TextBox 23"/>
          <p:cNvSpPr txBox="1"/>
          <p:nvPr/>
        </p:nvSpPr>
        <p:spPr>
          <a:xfrm>
            <a:off x="333064" y="1412776"/>
            <a:ext cx="6539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십 모형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일 모형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개로 바꾸면 일 모형은 모두 몇 개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될까요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24" y="2207810"/>
            <a:ext cx="3004465" cy="198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580830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4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 bwMode="auto">
          <a:xfrm>
            <a:off x="3132237" y="4617133"/>
            <a:ext cx="1008112" cy="432048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38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498273"/>
            <a:ext cx="370447" cy="33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05" y="2547438"/>
            <a:ext cx="2177687" cy="136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4" descr="C:\Users\강신아\Desktop\SB캡쳐\이미지 822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143" y="3077987"/>
            <a:ext cx="787247" cy="31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12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0006_201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" name="TextBox 55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울타리 안에 있는 얼룩말은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" name="TextBox 23"/>
          <p:cNvSpPr txBox="1"/>
          <p:nvPr/>
        </p:nvSpPr>
        <p:spPr>
          <a:xfrm>
            <a:off x="333064" y="1412776"/>
            <a:ext cx="6539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모형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개에서 일 모형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빼면 몇 개가 남나요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그리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 십 모형은 몇 개가 남나요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24" y="2207810"/>
            <a:ext cx="3004465" cy="198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580830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4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24" y="2564904"/>
            <a:ext cx="2618746" cy="1392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6" descr="C:\Users\강신아\Desktop\SB캡쳐\이미지 81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607" y="2313991"/>
            <a:ext cx="283582" cy="25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/>
          <p:cNvSpPr/>
          <p:nvPr/>
        </p:nvSpPr>
        <p:spPr bwMode="auto">
          <a:xfrm>
            <a:off x="3923929" y="4753688"/>
            <a:ext cx="960595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ko-KR" altLang="en-US" sz="18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2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996" y="4689140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/>
          <p:cNvSpPr/>
          <p:nvPr/>
        </p:nvSpPr>
        <p:spPr bwMode="auto">
          <a:xfrm>
            <a:off x="2231740" y="4753688"/>
            <a:ext cx="960595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46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807" y="4689140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9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0006_201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" name="TextBox 55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울타리 안에 있는 얼룩말은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 모형으로 어떻게 알아보았는지 이야기해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24" y="2207810"/>
            <a:ext cx="3004465" cy="198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580830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4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43" y="2742566"/>
            <a:ext cx="2797830" cy="930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138" y="3831892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6269854" y="3790567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156989" y="36810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362051" y="4388921"/>
            <a:ext cx="6336206" cy="91228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lvl="1">
              <a:spcBef>
                <a:spcPct val="50000"/>
              </a:spcBef>
            </a:pP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십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개를 일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개로 바꾸면 일 모형은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개가 되어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개에서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개를 빼면</a:t>
            </a:r>
            <a:r>
              <a:rPr lang="en-US" altLang="ko-KR" sz="18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십 모형은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개가 남으므로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5" name="Picture 3" descr="C:\Users\강신아\Desktop\SB캡쳐\이미지 828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50" y="4437112"/>
            <a:ext cx="4016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633" y="4704465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79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 descr="C:\Users\강신아\Desktop\2-1 캡쳐\3단원\6차시\이미지 0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6930512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356927" y="1880827"/>
            <a:ext cx="1339309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249696" y="17697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8870" y="1450307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005" y="13407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9540" y="219875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-36512" y="21257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3540" y="2708920"/>
            <a:ext cx="3564396" cy="2340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10675" y="25993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131" y="2818459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71280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38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0006_202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42" name="Picture 2" descr="C:\Users\강신아\Desktop\2-1 캡쳐\3단원\6차시\이미지 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" y="1088740"/>
            <a:ext cx="6912260" cy="450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356927" y="1988839"/>
            <a:ext cx="1339309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249696" y="187777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8870" y="1558319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005" y="14487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3564" y="237877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-12488" y="230575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7564" y="2888940"/>
            <a:ext cx="3564396" cy="2340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34699" y="277940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131" y="2992023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512593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38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0006_202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 descr="C:\Users\강신아\Desktop\2-1 캡쳐\3단원\6차시\이미지 0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96" y="1016732"/>
            <a:ext cx="6804248" cy="438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328084" y="1880827"/>
            <a:ext cx="1339309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321704" y="17697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878" y="1450307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8013" y="13407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1548" y="219875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5496" y="21257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5548" y="2708920"/>
            <a:ext cx="3564396" cy="2340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2683" y="25993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2911308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436421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38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0006_202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0" name="Picture 2" descr="C:\Users\강신아\Desktop\2-1 캡쳐\3단원\6차시\이미지 0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732"/>
            <a:ext cx="6975081" cy="454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436421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320923" y="1952835"/>
            <a:ext cx="1339309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314543" y="184177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2866" y="1522315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" y="141277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536" y="2270764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72516" y="219773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8387" y="2780928"/>
            <a:ext cx="3564396" cy="2340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75522" y="267138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970" y="2972846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38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0006_202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4" name="Picture 2" descr="C:\Users\강신아\Desktop\2-1 캡쳐\3단원\6차시\이미지 0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2" y="872716"/>
            <a:ext cx="7078030" cy="456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392931" y="1808819"/>
            <a:ext cx="1339309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386551" y="169775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4874" y="1378299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2009" y="12687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5544" y="2126748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-508" y="205372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8421" y="3284984"/>
            <a:ext cx="3564396" cy="1944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75556" y="317544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536" y="3307140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38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0006_202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38" name="Picture 2" descr="C:\Users\강신아\Desktop\2-1 캡쳐\3단원\6차시\이미지 0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44725"/>
            <a:ext cx="6948263" cy="45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230389" y="1810347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117524" y="17008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4334" y="1414303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1469" y="13047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1008" y="2234760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956" y="21617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2854" y="5039000"/>
            <a:ext cx="1000125" cy="695325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5599828" y="4965974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486964" y="48564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 descr="C:\Users\강신아\Desktop\SB캡쳐\이미지 8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1" y="3789040"/>
            <a:ext cx="401637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81686" y="3710924"/>
            <a:ext cx="39132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-33215" y="363789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365" y="4235217"/>
            <a:ext cx="458651" cy="41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783808" y="4222615"/>
            <a:ext cx="684835" cy="546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70944" y="411307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634499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약물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보기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물음으로 바꾸기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75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07641"/>
              </p:ext>
            </p:extLst>
          </p:nvPr>
        </p:nvGraphicFramePr>
        <p:xfrm>
          <a:off x="179388" y="733255"/>
          <a:ext cx="8821103" cy="3941826"/>
        </p:xfrm>
        <a:graphic>
          <a:graphicData uri="http://schemas.openxmlformats.org/drawingml/2006/table">
            <a:tbl>
              <a:tblPr/>
              <a:tblGrid>
                <a:gridCol w="540184"/>
                <a:gridCol w="4212468"/>
                <a:gridCol w="720080"/>
                <a:gridCol w="1224136"/>
                <a:gridCol w="1656184"/>
                <a:gridCol w="468051"/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우리 안에 있는 얼룩말 수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32-8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 계산 방법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47~48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두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)-(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한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익히기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47~48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문장으로 된 문제 해결하기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47~48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5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0006_202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2" name="Picture 2" descr="C:\Users\강신아\Desktop\2-1 캡쳐\3단원\6차시\이미지 0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76" y="1047552"/>
            <a:ext cx="7006677" cy="456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328084" y="1990367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215219" y="18808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8013" y="1558319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4852" y="14487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4687" y="237877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-41365" y="230575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75563" y="3861048"/>
            <a:ext cx="4680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511660" y="378904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95743" y="3861048"/>
            <a:ext cx="4680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131840" y="378904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79919" y="3861048"/>
            <a:ext cx="4680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716016" y="378904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211773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75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0006_202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386" name="Picture 2" descr="C:\Users\강신아\Desktop\2-1 캡쳐\3단원\6차시\이미지 0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9" y="1016732"/>
            <a:ext cx="6832376" cy="442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296933" y="1833626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184068" y="172408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1254" y="1473586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389" y="13640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7928" y="2277890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1876" y="22048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1782" y="5039000"/>
            <a:ext cx="1000125" cy="695325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5708756" y="4965974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595892" y="48564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 descr="C:\Users\강신아\Desktop\SB캡쳐\이미지 8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96" y="3021518"/>
            <a:ext cx="401637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14393" y="2954840"/>
            <a:ext cx="39132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-508" y="2881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114" y="4417348"/>
            <a:ext cx="458651" cy="41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763557" y="4404746"/>
            <a:ext cx="684835" cy="546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650693" y="429520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318477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약물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보기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물음으로 바꾸기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75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410" name="Picture 2" descr="C:\Users\강신아\Desktop\2-1 캡쳐\3단원\6차시\이미지 0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16732"/>
            <a:ext cx="6762801" cy="437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20369" y="1450307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07504" y="13407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9595" y="1810347"/>
            <a:ext cx="960637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591583" y="17008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517661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434" name="Picture 2" descr="C:\Users\강신아\Desktop\2-1 캡쳐\3단원\6차시\이미지 0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1" y="1052737"/>
            <a:ext cx="6728616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80906" y="1448425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68041" y="13388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16116" y="1808465"/>
            <a:ext cx="1044116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508104" y="169892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402398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34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458" name="Picture 2" descr="C:\Users\강신아\Desktop\2-1 캡쳐\3단원\6차시\이미지 0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0729"/>
            <a:ext cx="6743216" cy="43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97977" y="1378299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85112" y="12687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20072" y="2564549"/>
            <a:ext cx="1440160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076056" y="24568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7956" y="291883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1904" y="2845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7990" y="4943713"/>
            <a:ext cx="1000125" cy="695325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5584964" y="4870687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472100" y="476114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742392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34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0006_204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482" name="Picture 2" descr="C:\Users\강신아\Desktop\2-1 캡쳐\3단원\6차시\이미지 0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6919351" cy="447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7957" y="1378299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092" y="12687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84068" y="2602435"/>
            <a:ext cx="1440160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076056" y="24928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9540" y="299272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-36512" y="291970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2854" y="4860862"/>
            <a:ext cx="1000125" cy="695325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5599828" y="4787836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486964" y="467829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865255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4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0006_204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506" name="Picture 2" descr="C:\Users\강신아\Desktop\2-1 캡쳐\3단원\6차시\이미지 0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16732"/>
            <a:ext cx="6784526" cy="441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800368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5969" y="1422821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3104" y="131328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89532" y="2610953"/>
            <a:ext cx="1440160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081520" y="25014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1952" y="2997970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5900" y="292494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21986" y="4943713"/>
            <a:ext cx="1000125" cy="695325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5548960" y="4870687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436096" y="476114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34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530" name="Picture 2" descr="C:\Users\강신아\Desktop\2-1 캡쳐\3단원\6차시\이미지 0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732"/>
            <a:ext cx="6929328" cy="450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0324" y="982628"/>
            <a:ext cx="6805932" cy="4549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79864" y="90960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26650" y="3997938"/>
            <a:ext cx="365130" cy="511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080598" y="39249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22894" y="3990812"/>
            <a:ext cx="365130" cy="511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276842" y="39177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1568" y="2205882"/>
            <a:ext cx="285996" cy="431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15516" y="21328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976297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화살표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0006_302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554" name="Picture 2" descr="C:\Users\강신아\Desktop\2-1 캡쳐\3단원\6차시\이미지 0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" y="1026593"/>
            <a:ext cx="6972238" cy="45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411799" y="1755700"/>
            <a:ext cx="876312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265747" y="168267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508" y="1026592"/>
            <a:ext cx="6968704" cy="45241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508" y="91705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298879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오른쪽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70~71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48~49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578" name="Picture 2" descr="C:\Users\강신아\Desktop\2-1 캡쳐\3단원\6차시\이미지 0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125159"/>
            <a:ext cx="6717095" cy="435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556" y="1867530"/>
            <a:ext cx="244232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163501" y="1117554"/>
            <a:ext cx="6712755" cy="4337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7450" y="10445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3556" y="1794504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7504" y="172147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46157" y="1413794"/>
            <a:ext cx="1570059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800106" y="13407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63788" y="2961966"/>
            <a:ext cx="396044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517736" y="288894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47066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디자인 수정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C:\Users\강신아\Desktop\2-1 캡쳐\3단원\6차시\이미지 0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" y="1010782"/>
            <a:ext cx="6881013" cy="441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484825" y="1457298"/>
            <a:ext cx="8640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204905" y="152930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7276" y="996020"/>
            <a:ext cx="6686972" cy="4423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7276" y="8864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264057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파일명 아래와 같이 수정 필요함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>
                        <a:defRPr/>
                      </a:pPr>
                      <a:endParaRPr kumimoji="0" lang="en-US" altLang="ko-KR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suh_0201_03_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0006_102.html 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 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suh_0201_03_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0006_101.html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101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파일은 전개로 이동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68~69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47~48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0006_401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602" name="Picture 2" descr="C:\Users\강신아\Desktop\2-1 캡쳐\3단원\6차시\이미지 0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6804756" cy="446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0006_401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626" name="Picture 2" descr="C:\Users\강신아\Desktop\2-1 캡쳐\3단원\6차시\이미지 0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1" y="944724"/>
            <a:ext cx="7056276" cy="453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강신아\Desktop\suh_02\1학기\3단원\첨부이미지\토마토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99" y="3145287"/>
            <a:ext cx="1965388" cy="131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400093" y="2096852"/>
            <a:ext cx="1080120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256076" y="202382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884919"/>
              </p:ext>
            </p:extLst>
          </p:nvPr>
        </p:nvGraphicFramePr>
        <p:xfrm>
          <a:off x="7018371" y="690525"/>
          <a:ext cx="2086863" cy="4061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인지 쓰시오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사진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답칸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레이아웃 다음 참고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15280" y="2808687"/>
            <a:ext cx="3960676" cy="20964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1263" y="273566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 descr="C:\Users\강신아\Desktop\suh_02\1학기\3단원\첨부이미지\토마토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714485"/>
            <a:ext cx="1413007" cy="94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 bwMode="auto">
          <a:xfrm>
            <a:off x="7895779" y="3717032"/>
            <a:ext cx="636661" cy="216024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749243"/>
              </p:ext>
            </p:extLst>
          </p:nvPr>
        </p:nvGraphicFramePr>
        <p:xfrm>
          <a:off x="482544" y="6167475"/>
          <a:ext cx="4176464" cy="252028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 이미지</a:t>
                      </a:r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토마토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.jpg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0006_401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650" name="Picture 2" descr="C:\Users\강신아\Desktop\2-1 캡쳐\3단원\6차시\이미지 0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2717"/>
            <a:ext cx="6984268" cy="452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0006_401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674" name="Picture 2" descr="C:\Users\강신아\Desktop\2-1 캡쳐\3단원\6차시\이미지 0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6948264" cy="455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067215" y="3566982"/>
            <a:ext cx="532677" cy="366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921164" y="349395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222175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화살표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강신아\Desktop\2-1 캡쳐\3단원\6차시\이미지 0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681" y="3761656"/>
            <a:ext cx="4776945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 descr="C:\Users\강신아\Desktop\2-1 캡쳐\3단원\6차시\이미지 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201"/>
            <a:ext cx="5244167" cy="342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852297"/>
              </p:ext>
            </p:extLst>
          </p:nvPr>
        </p:nvGraphicFramePr>
        <p:xfrm>
          <a:off x="7018371" y="690525"/>
          <a:ext cx="2086863" cy="28391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suh_0201_03_0006_101.html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전체적으로 레이아웃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슬라이드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5~13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참고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suh_0201_03_0006_101.html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-&gt;suh_0201_03_0006_201.html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0006_201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" name="TextBox 55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울타리 안에 있는 얼룩말은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4" y="5409220"/>
            <a:ext cx="6892934" cy="38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이야기를 들어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20" y="1996949"/>
            <a:ext cx="5112556" cy="284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0006_201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" name="TextBox 55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울타리 안에 있는 얼룩말은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친구들은 무엇을 하고 있나요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 bwMode="auto">
          <a:xfrm>
            <a:off x="1907704" y="4903912"/>
            <a:ext cx="3514272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얼룩말을 보고 있습니다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79" y="4854496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20" y="1996949"/>
            <a:ext cx="5112556" cy="284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80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0006_201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" name="TextBox 55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울타리 안에 있는 얼룩말은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" name="TextBox 23"/>
          <p:cNvSpPr txBox="1"/>
          <p:nvPr/>
        </p:nvSpPr>
        <p:spPr>
          <a:xfrm>
            <a:off x="333064" y="1412776"/>
            <a:ext cx="6539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얼룩말은 몇 마리인가요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울타리 밖으로 나온 얼룩말은   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몇 마리인가요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20" y="1996949"/>
            <a:ext cx="5112556" cy="284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 bwMode="auto">
          <a:xfrm>
            <a:off x="3681619" y="4933708"/>
            <a:ext cx="1418928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마리</a:t>
            </a:r>
          </a:p>
        </p:txBody>
      </p:sp>
      <p:pic>
        <p:nvPicPr>
          <p:cNvPr id="26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18" y="4869160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 bwMode="auto">
          <a:xfrm>
            <a:off x="1701399" y="4933708"/>
            <a:ext cx="1418928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마리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798" y="4869160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74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0006_201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" name="TextBox 55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울타리 안에 있는 얼룩말은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울타리 안에 있는 얼룩말은 몇 마리인지 식으로 써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20" y="1996949"/>
            <a:ext cx="5112556" cy="284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 bwMode="auto">
          <a:xfrm>
            <a:off x="3681619" y="4933708"/>
            <a:ext cx="1418928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32-8=24</a:t>
            </a:r>
            <a:endParaRPr lang="ko-KR" altLang="en-US" sz="18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18" y="4869160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 bwMode="auto">
          <a:xfrm>
            <a:off x="1701399" y="4933708"/>
            <a:ext cx="1418928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32-8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798" y="4869160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39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0006_201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" name="TextBox 55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울타리 안에 있는 얼룩말은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 모형으로 알아보세요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24" y="2207810"/>
            <a:ext cx="3004465" cy="198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580830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4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366" y="2600908"/>
            <a:ext cx="2397805" cy="1271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6" descr="C:\Users\강신아\Desktop\SB캡쳐\이미지 8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80" y="2402832"/>
            <a:ext cx="283582" cy="25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74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33398</TotalTime>
  <Words>1560</Words>
  <Application>Microsoft Office PowerPoint</Application>
  <PresentationFormat>화면 슬라이드 쇼(4:3)</PresentationFormat>
  <Paragraphs>600</Paragraphs>
  <Slides>33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강신아</cp:lastModifiedBy>
  <cp:revision>5487</cp:revision>
  <dcterms:created xsi:type="dcterms:W3CDTF">2008-07-15T12:19:11Z</dcterms:created>
  <dcterms:modified xsi:type="dcterms:W3CDTF">2021-01-25T03:11:00Z</dcterms:modified>
</cp:coreProperties>
</file>